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4"/>
  </p:handoutMasterIdLst>
  <p:sldIdLst>
    <p:sldId id="259" r:id="rId2"/>
    <p:sldId id="260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2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AD91D04-29C0-49A1-AA3B-6CC3186BCBDF}" type="datetimeFigureOut">
              <a:rPr lang="en-US" smtClean="0"/>
              <a:t>3/9/2018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B94CC85-03E6-46FC-9C56-5B6046219D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757282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28600"/>
            <a:ext cx="7772400" cy="4571999"/>
          </a:xfrm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sz="8800" spc="-80" baseline="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800600"/>
            <a:ext cx="6858000" cy="914400"/>
          </a:xfrm>
        </p:spPr>
        <p:txBody>
          <a:bodyPr/>
          <a:lstStyle>
            <a:lvl1pPr marL="0" indent="0" algn="l">
              <a:buNone/>
              <a:defRPr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4940A7-B0E1-4699-B032-50F4C8232914}" type="datetimeFigureOut">
              <a:rPr lang="en-US" smtClean="0"/>
              <a:t>3/9/2018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0EE7F7FB-2C89-4B3F-A3AC-E69086BE3DC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4940A7-B0E1-4699-B032-50F4C8232914}" type="datetimeFigureOut">
              <a:rPr lang="en-US" smtClean="0"/>
              <a:t>3/9/2018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E7F7FB-2C89-4B3F-A3AC-E69086BE3DC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4940A7-B0E1-4699-B032-50F4C8232914}" type="datetimeFigureOut">
              <a:rPr lang="en-US" smtClean="0"/>
              <a:t>3/9/2018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E7F7FB-2C89-4B3F-A3AC-E69086BE3DC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4940A7-B0E1-4699-B032-50F4C8232914}" type="datetimeFigureOut">
              <a:rPr lang="en-US" smtClean="0"/>
              <a:t>3/9/2018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E7F7FB-2C89-4B3F-A3AC-E69086BE3DC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47800"/>
            <a:ext cx="7772400" cy="4321175"/>
          </a:xfrm>
        </p:spPr>
        <p:txBody>
          <a:bodyPr anchor="ctr">
            <a:noAutofit/>
          </a:bodyPr>
          <a:lstStyle>
            <a:lvl1pPr algn="l">
              <a:lnSpc>
                <a:spcPct val="100000"/>
              </a:lnSpc>
              <a:defRPr sz="8800" b="0" cap="all" spc="-80" baseline="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28601"/>
            <a:ext cx="7772400" cy="1066800"/>
          </a:xfrm>
        </p:spPr>
        <p:txBody>
          <a:bodyPr anchor="b"/>
          <a:lstStyle>
            <a:lvl1pPr marL="0" indent="0">
              <a:buNone/>
              <a:defRPr sz="2000"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4940A7-B0E1-4699-B032-50F4C8232914}" type="datetimeFigureOut">
              <a:rPr lang="en-US" smtClean="0"/>
              <a:t>3/9/2018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EE7F7FB-2C89-4B3F-A3AC-E69086BE3DC0}" type="slidenum">
              <a:rPr lang="en-US" smtClean="0"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3068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016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4940A7-B0E1-4699-B032-50F4C8232914}" type="datetimeFigureOut">
              <a:rPr lang="en-US" smtClean="0"/>
              <a:t>3/9/2018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E7F7FB-2C89-4B3F-A3AC-E69086BE3DC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27632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sz="1800" b="0" cap="all" spc="10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27632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3208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lang="en-US" sz="1800" b="0" kern="1200" cap="all" spc="100" baseline="0" dirty="0" smtClean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3208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4940A7-B0E1-4699-B032-50F4C8232914}" type="datetimeFigureOut">
              <a:rPr lang="en-US" smtClean="0"/>
              <a:t>3/9/2018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E7F7FB-2C89-4B3F-A3AC-E69086BE3DC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4940A7-B0E1-4699-B032-50F4C8232914}" type="datetimeFigureOut">
              <a:rPr lang="en-US" smtClean="0"/>
              <a:t>3/9/2018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E7F7FB-2C89-4B3F-A3AC-E69086BE3DC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4940A7-B0E1-4699-B032-50F4C8232914}" type="datetimeFigureOut">
              <a:rPr lang="en-US" smtClean="0"/>
              <a:t>3/9/2018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E7F7FB-2C89-4B3F-A3AC-E69086BE3DC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600200"/>
            <a:ext cx="5111750" cy="44805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600200"/>
            <a:ext cx="3008313" cy="448056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4940A7-B0E1-4699-B032-50F4C8232914}" type="datetimeFigureOut">
              <a:rPr lang="en-US" smtClean="0"/>
              <a:t>3/9/2018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E7F7FB-2C89-4B3F-A3AC-E69086BE3DC0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-1" y="0"/>
            <a:ext cx="9000877" cy="4846320"/>
          </a:xfrm>
          <a:solidFill>
            <a:schemeClr val="bg1">
              <a:lumMod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5715000"/>
            <a:ext cx="8153400" cy="457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4940A7-B0E1-4699-B032-50F4C8232914}" type="datetimeFigureOut">
              <a:rPr lang="en-US" smtClean="0"/>
              <a:t>3/9/2018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0EE7F7FB-2C89-4B3F-A3AC-E69086BE3DC0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4953000"/>
            <a:ext cx="8153400" cy="762000"/>
          </a:xfrm>
        </p:spPr>
        <p:txBody>
          <a:bodyPr anchor="t">
            <a:normAutofit/>
          </a:bodyPr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5791200" cy="1371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76200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A84940A7-B0E1-4699-B032-50F4C8232914}" type="datetimeFigureOut">
              <a:rPr lang="en-US" smtClean="0"/>
              <a:t>3/9/2018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 rot="16200000">
            <a:off x="8227377" y="5885497"/>
            <a:ext cx="13157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00" b="1">
                <a:solidFill>
                  <a:schemeClr val="tx2"/>
                </a:solidFill>
              </a:defRPr>
            </a:lvl1pPr>
          </a:lstStyle>
          <a:p>
            <a:fld id="{0EE7F7FB-2C89-4B3F-A3AC-E69086BE3DC0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9001124" y="0"/>
            <a:ext cx="142876" cy="13716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9001124" y="1371600"/>
            <a:ext cx="142876" cy="54864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3600" kern="1200" cap="all" spc="-6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spcAft>
          <a:spcPts val="600"/>
        </a:spcAft>
        <a:buFont typeface="Arial" pitchFamily="34" charset="0"/>
        <a:buNone/>
        <a:defRPr sz="20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5"/>
          <p:cNvSpPr txBox="1">
            <a:spLocks/>
          </p:cNvSpPr>
          <p:nvPr/>
        </p:nvSpPr>
        <p:spPr>
          <a:xfrm>
            <a:off x="381000" y="0"/>
            <a:ext cx="8610600" cy="1371600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 cap="all" spc="-6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dirty="0" smtClean="0">
                <a:solidFill>
                  <a:srgbClr val="00B050"/>
                </a:solidFill>
              </a:rPr>
              <a:t>Me llamo ___________	 Clase 802</a:t>
            </a:r>
            <a:br>
              <a:rPr lang="en-US" sz="2800" dirty="0" smtClean="0">
                <a:solidFill>
                  <a:srgbClr val="00B050"/>
                </a:solidFill>
              </a:rPr>
            </a:br>
            <a:r>
              <a:rPr lang="en-US" sz="2800" dirty="0" smtClean="0">
                <a:solidFill>
                  <a:srgbClr val="00B050"/>
                </a:solidFill>
              </a:rPr>
              <a:t>la fecha es el </a:t>
            </a:r>
            <a:r>
              <a:rPr lang="en-US" sz="2800" dirty="0" smtClean="0">
                <a:solidFill>
                  <a:srgbClr val="00B050"/>
                </a:solidFill>
              </a:rPr>
              <a:t>13 </a:t>
            </a:r>
            <a:r>
              <a:rPr lang="en-US" sz="2800" dirty="0" smtClean="0">
                <a:solidFill>
                  <a:srgbClr val="00B050"/>
                </a:solidFill>
              </a:rPr>
              <a:t>de </a:t>
            </a:r>
            <a:r>
              <a:rPr lang="en-US" sz="2800" smtClean="0">
                <a:solidFill>
                  <a:srgbClr val="00B050"/>
                </a:solidFill>
              </a:rPr>
              <a:t>MARZo</a:t>
            </a:r>
            <a:r>
              <a:rPr lang="en-US" sz="2800" dirty="0" smtClean="0">
                <a:solidFill>
                  <a:srgbClr val="00B050"/>
                </a:solidFill>
              </a:rPr>
              <a:t> </a:t>
            </a:r>
            <a:r>
              <a:rPr lang="en-US" sz="2800" dirty="0" smtClean="0">
                <a:solidFill>
                  <a:srgbClr val="00B050"/>
                </a:solidFill>
              </a:rPr>
              <a:t>del 2018</a:t>
            </a:r>
            <a:endParaRPr lang="en-US" sz="2800" dirty="0">
              <a:solidFill>
                <a:srgbClr val="00B050"/>
              </a:solidFill>
            </a:endParaRPr>
          </a:p>
        </p:txBody>
      </p:sp>
      <p:sp>
        <p:nvSpPr>
          <p:cNvPr id="5" name="Content Placeholder 6"/>
          <p:cNvSpPr txBox="1">
            <a:spLocks/>
          </p:cNvSpPr>
          <p:nvPr/>
        </p:nvSpPr>
        <p:spPr>
          <a:xfrm>
            <a:off x="228600" y="1143000"/>
            <a:ext cx="8382000" cy="548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spcAft>
                <a:spcPts val="600"/>
              </a:spcAft>
              <a:buFont typeface="Arial" pitchFamily="34" charset="0"/>
              <a:buNone/>
              <a:defRPr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dirty="0" err="1" smtClean="0">
                <a:solidFill>
                  <a:srgbClr val="FF0000"/>
                </a:solidFill>
              </a:rPr>
              <a:t>Proposito</a:t>
            </a:r>
            <a:r>
              <a:rPr lang="en-US" sz="2800" dirty="0" smtClean="0">
                <a:solidFill>
                  <a:srgbClr val="FF0000"/>
                </a:solidFill>
              </a:rPr>
              <a:t> # 57:  </a:t>
            </a:r>
            <a:r>
              <a:rPr lang="en-US" sz="2800" b="0" dirty="0" smtClean="0"/>
              <a:t>¿</a:t>
            </a:r>
            <a:r>
              <a:rPr lang="en-US" sz="2800" b="0" dirty="0" err="1" smtClean="0"/>
              <a:t>Cómo</a:t>
            </a:r>
            <a:r>
              <a:rPr lang="en-US" sz="2800" b="0" dirty="0" smtClean="0"/>
              <a:t> </a:t>
            </a:r>
            <a:r>
              <a:rPr lang="en-US" sz="2800" b="0" dirty="0" err="1" smtClean="0"/>
              <a:t>practicamos</a:t>
            </a:r>
            <a:r>
              <a:rPr lang="en-US" sz="2800" b="0" dirty="0" smtClean="0"/>
              <a:t> la </a:t>
            </a:r>
            <a:r>
              <a:rPr lang="en-US" sz="2800" b="0" dirty="0" err="1" smtClean="0"/>
              <a:t>comprension</a:t>
            </a:r>
            <a:r>
              <a:rPr lang="en-US" sz="2800" b="0" dirty="0" smtClean="0"/>
              <a:t> de </a:t>
            </a:r>
            <a:r>
              <a:rPr lang="en-US" sz="2800" b="0" dirty="0" err="1" smtClean="0"/>
              <a:t>lectura</a:t>
            </a:r>
            <a:r>
              <a:rPr lang="en-US" sz="2800" b="0" dirty="0" smtClean="0"/>
              <a:t>?</a:t>
            </a:r>
          </a:p>
          <a:p>
            <a:r>
              <a:rPr lang="en-US" sz="2800" b="0" i="1" dirty="0" smtClean="0">
                <a:solidFill>
                  <a:srgbClr val="7030A0"/>
                </a:solidFill>
              </a:rPr>
              <a:t>L.O. to practice reading comprehension</a:t>
            </a:r>
          </a:p>
          <a:p>
            <a:r>
              <a:rPr lang="en-US" sz="2800" dirty="0" err="1" smtClean="0">
                <a:solidFill>
                  <a:srgbClr val="FF0000"/>
                </a:solidFill>
              </a:rPr>
              <a:t>Actividad</a:t>
            </a:r>
            <a:r>
              <a:rPr lang="en-US" sz="2800" dirty="0" smtClean="0">
                <a:solidFill>
                  <a:srgbClr val="FF0000"/>
                </a:solidFill>
              </a:rPr>
              <a:t> </a:t>
            </a:r>
            <a:r>
              <a:rPr lang="en-US" sz="2800" dirty="0" err="1" smtClean="0">
                <a:solidFill>
                  <a:srgbClr val="FF0000"/>
                </a:solidFill>
              </a:rPr>
              <a:t>Inicial</a:t>
            </a:r>
            <a:r>
              <a:rPr lang="en-US" sz="2800" dirty="0" smtClean="0">
                <a:solidFill>
                  <a:srgbClr val="FF0000"/>
                </a:solidFill>
              </a:rPr>
              <a:t>:</a:t>
            </a:r>
          </a:p>
          <a:p>
            <a:r>
              <a:rPr lang="en-US" sz="2800" dirty="0" smtClean="0">
                <a:solidFill>
                  <a:srgbClr val="0000FF"/>
                </a:solidFill>
              </a:rPr>
              <a:t>TOMAR </a:t>
            </a:r>
            <a:r>
              <a:rPr lang="en-US" sz="2800" u="sng" dirty="0" smtClean="0">
                <a:solidFill>
                  <a:srgbClr val="0000FF"/>
                </a:solidFill>
              </a:rPr>
              <a:t>QUIZ 4: CAPITULO 7</a:t>
            </a:r>
            <a:endParaRPr lang="en-US" sz="2800" dirty="0" smtClean="0">
              <a:solidFill>
                <a:srgbClr val="0000FF"/>
              </a:solidFill>
            </a:endParaRPr>
          </a:p>
          <a:p>
            <a:r>
              <a:rPr lang="en-US" sz="2800" b="0" dirty="0" smtClean="0"/>
              <a:t>TEXTO: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sz="2800" b="0" dirty="0" smtClean="0"/>
              <a:t>Lee </a:t>
            </a:r>
            <a:r>
              <a:rPr lang="en-US" sz="2800" b="0" u="sng" dirty="0" smtClean="0"/>
              <a:t>Un </a:t>
            </a:r>
            <a:r>
              <a:rPr lang="en-US" sz="2800" b="0" u="sng" dirty="0" err="1" smtClean="0"/>
              <a:t>dia</a:t>
            </a:r>
            <a:r>
              <a:rPr lang="en-US" sz="2800" b="0" u="sng" dirty="0" smtClean="0"/>
              <a:t> </a:t>
            </a:r>
            <a:r>
              <a:rPr lang="en-US" sz="2800" b="0" u="sng" dirty="0" err="1" smtClean="0"/>
              <a:t>en</a:t>
            </a:r>
            <a:r>
              <a:rPr lang="en-US" sz="2800" b="0" u="sng" dirty="0" smtClean="0"/>
              <a:t> la playa</a:t>
            </a:r>
            <a:r>
              <a:rPr lang="en-US" sz="2800" b="0" dirty="0" smtClean="0"/>
              <a:t> p. 248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sz="2800" b="0" dirty="0" err="1" smtClean="0"/>
              <a:t>Copia</a:t>
            </a:r>
            <a:r>
              <a:rPr lang="en-US" sz="2800" b="0" dirty="0" smtClean="0"/>
              <a:t> y </a:t>
            </a:r>
            <a:r>
              <a:rPr lang="en-US" sz="2800" b="0" dirty="0" err="1" smtClean="0"/>
              <a:t>responde</a:t>
            </a:r>
            <a:r>
              <a:rPr lang="en-US" sz="2800" b="0" dirty="0" smtClean="0"/>
              <a:t> </a:t>
            </a:r>
            <a:r>
              <a:rPr lang="en-US" sz="2800" b="0" u="sng" dirty="0" smtClean="0"/>
              <a:t>¿</a:t>
            </a:r>
            <a:r>
              <a:rPr lang="en-US" sz="2800" b="0" u="sng" dirty="0" err="1" smtClean="0"/>
              <a:t>Comprendes</a:t>
            </a:r>
            <a:r>
              <a:rPr lang="en-US" sz="2800" b="0" u="sng" dirty="0" smtClean="0"/>
              <a:t>?</a:t>
            </a:r>
            <a:r>
              <a:rPr lang="en-US" sz="2800" b="0" dirty="0" smtClean="0"/>
              <a:t> p. 248 (1-8)</a:t>
            </a:r>
          </a:p>
          <a:p>
            <a:endParaRPr lang="en-US" sz="2800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5270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 txBox="1">
            <a:spLocks/>
          </p:cNvSpPr>
          <p:nvPr/>
        </p:nvSpPr>
        <p:spPr>
          <a:xfrm>
            <a:off x="457200" y="990600"/>
            <a:ext cx="7620000" cy="5562600"/>
          </a:xfrm>
          <a:prstGeom prst="rect">
            <a:avLst/>
          </a:prstGeom>
        </p:spPr>
        <p:txBody>
          <a:bodyPr>
            <a:normAutofit fontScale="85000" lnSpcReduction="20000"/>
          </a:bodyPr>
          <a:lstStyle>
            <a:lvl1pPr marL="0" indent="0" algn="l" defTabSz="914400" rtl="0" eaLnBrk="1" latinLnBrk="0" hangingPunct="1">
              <a:spcBef>
                <a:spcPct val="20000"/>
              </a:spcBef>
              <a:spcAft>
                <a:spcPts val="600"/>
              </a:spcAft>
              <a:buFont typeface="Arial" pitchFamily="34" charset="0"/>
              <a:buNone/>
              <a:defRPr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b="0" dirty="0"/>
              <a:t>TEXTO: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sz="2800" b="0" dirty="0"/>
              <a:t>Lee p. 250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sz="2800" b="0" dirty="0" err="1"/>
              <a:t>Copia</a:t>
            </a:r>
            <a:r>
              <a:rPr lang="en-US" sz="2800" b="0" dirty="0"/>
              <a:t> y </a:t>
            </a:r>
            <a:r>
              <a:rPr lang="en-US" sz="2800" b="0" dirty="0" err="1"/>
              <a:t>responde</a:t>
            </a:r>
            <a:r>
              <a:rPr lang="en-US" sz="2800" b="0" dirty="0"/>
              <a:t> </a:t>
            </a:r>
            <a:r>
              <a:rPr lang="en-US" sz="2800" b="0" u="sng" dirty="0" err="1"/>
              <a:t>Ejercicio</a:t>
            </a:r>
            <a:r>
              <a:rPr lang="en-US" sz="2800" b="0" u="sng" dirty="0"/>
              <a:t> A</a:t>
            </a:r>
            <a:r>
              <a:rPr lang="en-US" sz="2800" b="0" dirty="0"/>
              <a:t> p.251 (1-6)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sz="2800" b="0" dirty="0" err="1"/>
              <a:t>Copia</a:t>
            </a:r>
            <a:r>
              <a:rPr lang="en-US" sz="2800" b="0" dirty="0"/>
              <a:t> y </a:t>
            </a:r>
            <a:r>
              <a:rPr lang="en-US" sz="2800" b="0" dirty="0" err="1"/>
              <a:t>completa</a:t>
            </a:r>
            <a:r>
              <a:rPr lang="en-US" sz="2800" b="0" dirty="0"/>
              <a:t> </a:t>
            </a:r>
            <a:r>
              <a:rPr lang="en-US" sz="2800" b="0" u="sng" dirty="0" err="1"/>
              <a:t>Ejercicio</a:t>
            </a:r>
            <a:r>
              <a:rPr lang="en-US" sz="2800" b="0" u="sng" dirty="0"/>
              <a:t> B</a:t>
            </a:r>
            <a:r>
              <a:rPr lang="en-US" sz="2800" b="0" dirty="0"/>
              <a:t> p. 251 (1-3)</a:t>
            </a:r>
          </a:p>
          <a:p>
            <a:endParaRPr lang="en-US" sz="2800" b="0" dirty="0" smtClean="0"/>
          </a:p>
          <a:p>
            <a:endParaRPr lang="en-US" sz="2800" b="0" dirty="0" smtClean="0"/>
          </a:p>
          <a:p>
            <a:r>
              <a:rPr lang="en-US" sz="2800" b="0" dirty="0" smtClean="0"/>
              <a:t>WORKBOOK: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sz="2800" b="0" dirty="0" smtClean="0"/>
              <a:t>Lee p. 7.16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sz="2800" b="0" dirty="0" err="1" smtClean="0"/>
              <a:t>Completa</a:t>
            </a:r>
            <a:r>
              <a:rPr lang="en-US" sz="2800" b="0" dirty="0" smtClean="0"/>
              <a:t> p. 7.17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sz="2800" b="0" dirty="0" smtClean="0"/>
              <a:t>Lee p. 7.18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sz="2800" b="0" dirty="0" err="1" smtClean="0"/>
              <a:t>Completa</a:t>
            </a:r>
            <a:r>
              <a:rPr lang="en-US" sz="2800" b="0" dirty="0" smtClean="0"/>
              <a:t> p. </a:t>
            </a:r>
            <a:r>
              <a:rPr lang="en-US" sz="2800" b="0" dirty="0" smtClean="0"/>
              <a:t>7.19</a:t>
            </a:r>
          </a:p>
          <a:p>
            <a:r>
              <a:rPr lang="en-US" sz="2800" b="0" dirty="0" smtClean="0"/>
              <a:t>SIGN </a:t>
            </a:r>
            <a:r>
              <a:rPr lang="en-US" sz="2800" b="0" u="sng" dirty="0" smtClean="0"/>
              <a:t>Quiz 3: </a:t>
            </a:r>
            <a:r>
              <a:rPr lang="en-US" sz="2800" b="0" u="sng" dirty="0" err="1" smtClean="0"/>
              <a:t>Capitulo</a:t>
            </a:r>
            <a:r>
              <a:rPr lang="en-US" sz="2800" b="0" u="sng" dirty="0" smtClean="0"/>
              <a:t> 7</a:t>
            </a:r>
            <a:r>
              <a:rPr lang="en-US" sz="2800" b="0" dirty="0" smtClean="0"/>
              <a:t> by FRIDAY</a:t>
            </a:r>
            <a:endParaRPr lang="en-US" sz="2800" b="0" dirty="0" smtClean="0"/>
          </a:p>
          <a:p>
            <a:endParaRPr lang="en-US" sz="2800" dirty="0" smtClean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457200" y="152400"/>
            <a:ext cx="5791200" cy="91471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 cap="all" spc="-6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EJERCICIOS</a:t>
            </a:r>
            <a:endParaRPr lang="en-US" dirty="0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457200" y="2742882"/>
            <a:ext cx="5791200" cy="91471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 cap="all" spc="-6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err="1" smtClean="0"/>
              <a:t>Tarea</a:t>
            </a:r>
            <a:r>
              <a:rPr lang="en-US" dirty="0" smtClean="0"/>
              <a:t> # 57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7741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ssential">
  <a:themeElements>
    <a:clrScheme name="Essential">
      <a:dk1>
        <a:srgbClr val="000000"/>
      </a:dk1>
      <a:lt1>
        <a:srgbClr val="FFFFFF"/>
      </a:lt1>
      <a:dk2>
        <a:srgbClr val="D1282E"/>
      </a:dk2>
      <a:lt2>
        <a:srgbClr val="C8C8B1"/>
      </a:lt2>
      <a:accent1>
        <a:srgbClr val="7A7A7A"/>
      </a:accent1>
      <a:accent2>
        <a:srgbClr val="F5C201"/>
      </a:accent2>
      <a:accent3>
        <a:srgbClr val="526DB0"/>
      </a:accent3>
      <a:accent4>
        <a:srgbClr val="989AAC"/>
      </a:accent4>
      <a:accent5>
        <a:srgbClr val="DC5924"/>
      </a:accent5>
      <a:accent6>
        <a:srgbClr val="B4B392"/>
      </a:accent6>
      <a:hlink>
        <a:srgbClr val="CC9900"/>
      </a:hlink>
      <a:folHlink>
        <a:srgbClr val="969696"/>
      </a:folHlink>
    </a:clrScheme>
    <a:fontScheme name="Essential">
      <a:majorFont>
        <a:latin typeface="Arial Black"/>
        <a:ea typeface=""/>
        <a:cs typeface=""/>
        <a:font script="Jpan" typeface="ＭＳ Ｐゴシック"/>
        <a:font script="Hang" typeface="HY견고딕"/>
        <a:font script="Hans" typeface="微软雅黑"/>
        <a:font script="Hant" typeface="微軟正黑體"/>
        <a:font script="Arab" typeface="Tahoma"/>
        <a:font script="Hebr" typeface="Ta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sential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250000"/>
              </a:schemeClr>
            </a:gs>
            <a:gs pos="35000">
              <a:schemeClr val="phClr">
                <a:tint val="47000"/>
                <a:satMod val="275000"/>
              </a:schemeClr>
            </a:gs>
            <a:gs pos="100000">
              <a:schemeClr val="phClr">
                <a:tint val="25000"/>
                <a:satMod val="300000"/>
              </a:schemeClr>
            </a:gs>
          </a:gsLst>
          <a:lin ang="16200000" scaled="1"/>
        </a:gradFill>
        <a:solidFill>
          <a:schemeClr val="phClr">
            <a:satMod val="11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4127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9999" dist="23000" algn="b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19050" algn="bl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l"/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6000"/>
              </a:schemeClr>
              <a:schemeClr val="phClr">
                <a:shade val="94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84000"/>
                <a:satMod val="110000"/>
              </a:schemeClr>
            </a:gs>
            <a:gs pos="44000">
              <a:schemeClr val="phClr">
                <a:tint val="93000"/>
                <a:satMod val="115000"/>
              </a:schemeClr>
            </a:gs>
            <a:gs pos="100000">
              <a:schemeClr val="phClr">
                <a:tint val="100000"/>
                <a:shade val="59000"/>
                <a:satMod val="120000"/>
              </a:schemeClr>
            </a:gs>
          </a:gsLst>
          <a:path path="circle">
            <a:fillToRect l="40000" t="60000" r="60000" b="4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Essential</Template>
  <TotalTime>12651</TotalTime>
  <Words>109</Words>
  <Application>Microsoft Office PowerPoint</Application>
  <PresentationFormat>On-screen Show (4:3)</PresentationFormat>
  <Paragraphs>22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Essential</vt:lpstr>
      <vt:lpstr>PowerPoint Presentation</vt:lpstr>
      <vt:lpstr>PowerPoint Presentation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Helen Zumaeta</dc:creator>
  <cp:lastModifiedBy>Helen Zumaeta</cp:lastModifiedBy>
  <cp:revision>35</cp:revision>
  <cp:lastPrinted>2016-01-26T18:48:58Z</cp:lastPrinted>
  <dcterms:created xsi:type="dcterms:W3CDTF">2016-01-21T20:46:22Z</dcterms:created>
  <dcterms:modified xsi:type="dcterms:W3CDTF">2018-03-13T16:54:31Z</dcterms:modified>
</cp:coreProperties>
</file>